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61" r:id="rId2"/>
    <p:sldId id="1370" r:id="rId3"/>
    <p:sldId id="1371" r:id="rId4"/>
    <p:sldId id="137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54835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380. JESUH IN TANG DINGIN HONG SAWL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Jesus Bids us Shine </a:t>
            </a:r>
          </a:p>
          <a:p>
            <a:r>
              <a:rPr lang="en-US" sz="1500" dirty="0"/>
              <a:t>Matt. 5:16</a:t>
            </a:r>
          </a:p>
          <a:p>
            <a:r>
              <a:rPr lang="en-US" sz="1500" dirty="0"/>
              <a:t>E. H. Miller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1692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khuaimei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9728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5604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85438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155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380. JESUH IN TANG DINGIN HONG SAWL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2018-12-15T06:22:51Z</dcterms:modified>
</cp:coreProperties>
</file>